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3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15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89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3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924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015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20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143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821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366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6664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574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818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478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822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1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32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2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11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52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82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34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561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453C3-1B9D-45F6-BFA1-5B2EC595E230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2780B-707D-4F07-9460-7740EE690F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84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9FBC9-9041-4FB8-9060-F12C410EB94C}" type="datetimeFigureOut">
              <a:rPr kumimoji="1" lang="ja-JP" altLang="en-US" smtClean="0"/>
              <a:t>2024/10/16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55663-CC84-430C-8B2F-5344745DBD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551B03F-6EEC-4C6A-6B0F-D10D531EB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09"/>
            <a:ext cx="6858000" cy="337146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19AA48F-CE71-B643-EDC1-59D4BF785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96" y="3403035"/>
            <a:ext cx="6673755" cy="328826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F0AB473-D857-14DB-11C2-3F8AE95EF5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96" y="6768040"/>
            <a:ext cx="6858000" cy="308353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8CF25FC-73FD-6E5D-A21B-D6F1D6DBDB87}"/>
              </a:ext>
            </a:extLst>
          </p:cNvPr>
          <p:cNvSpPr txBox="1"/>
          <p:nvPr/>
        </p:nvSpPr>
        <p:spPr>
          <a:xfrm>
            <a:off x="3929060" y="1578958"/>
            <a:ext cx="2019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24</a:t>
            </a:r>
            <a:r>
              <a:rPr kumimoji="1" lang="ja-JP" altLang="en-US" sz="1400" dirty="0"/>
              <a:t>　　     </a:t>
            </a:r>
            <a:r>
              <a:rPr kumimoji="1" lang="en-US" altLang="ja-JP" sz="1400" dirty="0"/>
              <a:t>10</a:t>
            </a:r>
            <a:r>
              <a:rPr kumimoji="1" lang="ja-JP" altLang="en-US" sz="1400" dirty="0"/>
              <a:t>　　〇〇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1F61700-DD36-8456-149E-A172A4FE2E24}"/>
              </a:ext>
            </a:extLst>
          </p:cNvPr>
          <p:cNvSpPr txBox="1"/>
          <p:nvPr/>
        </p:nvSpPr>
        <p:spPr>
          <a:xfrm>
            <a:off x="1868008" y="4250868"/>
            <a:ext cx="4743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24</a:t>
            </a:r>
            <a:r>
              <a:rPr kumimoji="1" lang="ja-JP" altLang="en-US" sz="1400" dirty="0"/>
              <a:t>　　</a:t>
            </a:r>
            <a:r>
              <a:rPr kumimoji="1" lang="en-US" altLang="ja-JP" sz="1400" dirty="0"/>
              <a:t>10 </a:t>
            </a:r>
            <a:r>
              <a:rPr kumimoji="1" lang="ja-JP" altLang="en-US" sz="1400" dirty="0"/>
              <a:t>　　　</a:t>
            </a:r>
            <a:r>
              <a:rPr kumimoji="1" lang="en-US" altLang="ja-JP" sz="1400" dirty="0"/>
              <a:t>12</a:t>
            </a:r>
            <a:r>
              <a:rPr kumimoji="1" lang="ja-JP" altLang="en-US" sz="1400" dirty="0"/>
              <a:t>　　　　　         〇〇　〇〇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E6048EB-05B8-FB81-0BE8-52E83FCD2E14}"/>
              </a:ext>
            </a:extLst>
          </p:cNvPr>
          <p:cNvSpPr txBox="1"/>
          <p:nvPr/>
        </p:nvSpPr>
        <p:spPr>
          <a:xfrm>
            <a:off x="1466849" y="4565449"/>
            <a:ext cx="5019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ＮＴＴｸﾞﾙｰﾌﾟ親善ﾊﾞｽｹｯﾄﾎﾞｰﾙ大会実行委員会事務局   掛橋　均志　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502B0A4-096E-1105-C15D-4A3E8A3EA3F5}"/>
              </a:ext>
            </a:extLst>
          </p:cNvPr>
          <p:cNvSpPr txBox="1"/>
          <p:nvPr/>
        </p:nvSpPr>
        <p:spPr>
          <a:xfrm>
            <a:off x="1466849" y="4873226"/>
            <a:ext cx="5019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第</a:t>
            </a:r>
            <a:r>
              <a:rPr kumimoji="1" lang="en-US" altLang="ja-JP" sz="1200" dirty="0"/>
              <a:t>36</a:t>
            </a:r>
            <a:r>
              <a:rPr kumimoji="1" lang="ja-JP" altLang="en-US" sz="1200" dirty="0"/>
              <a:t>回ＮＴＴグループ全道親善バスケットボール大会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068AD78-4145-9896-B712-B624E2A56721}"/>
              </a:ext>
            </a:extLst>
          </p:cNvPr>
          <p:cNvSpPr txBox="1"/>
          <p:nvPr/>
        </p:nvSpPr>
        <p:spPr>
          <a:xfrm>
            <a:off x="1733549" y="5206601"/>
            <a:ext cx="4281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北海　　　　　夕張市若菜</a:t>
            </a:r>
            <a:r>
              <a:rPr kumimoji="1" lang="en-US" altLang="ja-JP" sz="1200" dirty="0"/>
              <a:t>2</a:t>
            </a:r>
            <a:r>
              <a:rPr kumimoji="1" lang="ja-JP" altLang="en-US" sz="1200" dirty="0"/>
              <a:t>番地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C165107-0902-9F14-3BFE-1980A960417B}"/>
              </a:ext>
            </a:extLst>
          </p:cNvPr>
          <p:cNvSpPr txBox="1"/>
          <p:nvPr/>
        </p:nvSpPr>
        <p:spPr>
          <a:xfrm>
            <a:off x="1485899" y="5743165"/>
            <a:ext cx="50196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＜記入例＞</a:t>
            </a:r>
            <a:endParaRPr kumimoji="1" lang="en-US" altLang="ja-JP" sz="1000" dirty="0"/>
          </a:p>
          <a:p>
            <a:r>
              <a:rPr kumimoji="1" lang="en-US" altLang="ja-JP" sz="1000" dirty="0"/>
              <a:t>NTT</a:t>
            </a:r>
            <a:r>
              <a:rPr kumimoji="1" lang="ja-JP" altLang="en-US" sz="1000" dirty="0"/>
              <a:t>グループ全道親善バスケットボール大会に出場し、相手選手と接触した際に</a:t>
            </a:r>
            <a:endParaRPr kumimoji="1" lang="en-US" altLang="ja-JP" sz="1000" dirty="0"/>
          </a:p>
          <a:p>
            <a:r>
              <a:rPr kumimoji="1" lang="ja-JP" altLang="en-US" sz="1000" dirty="0"/>
              <a:t>バランスを崩して転倒した際に、右手人差し指を脱臼した。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516EFAB-B1FD-DB38-C610-600663D2A140}"/>
              </a:ext>
            </a:extLst>
          </p:cNvPr>
          <p:cNvSpPr txBox="1"/>
          <p:nvPr/>
        </p:nvSpPr>
        <p:spPr>
          <a:xfrm>
            <a:off x="1466848" y="5511581"/>
            <a:ext cx="5019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〇〇　〇〇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C13438A-DFF1-4A7E-D4A6-0B6CC1EA283C}"/>
              </a:ext>
            </a:extLst>
          </p:cNvPr>
          <p:cNvSpPr txBox="1"/>
          <p:nvPr/>
        </p:nvSpPr>
        <p:spPr>
          <a:xfrm>
            <a:off x="2276475" y="2109325"/>
            <a:ext cx="1952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掛橋　均志　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F1B339E-1D80-A80C-E69A-084D227E08B3}"/>
              </a:ext>
            </a:extLst>
          </p:cNvPr>
          <p:cNvSpPr txBox="1"/>
          <p:nvPr/>
        </p:nvSpPr>
        <p:spPr>
          <a:xfrm>
            <a:off x="2381250" y="2426254"/>
            <a:ext cx="5105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北海　　　</a:t>
            </a:r>
            <a:endParaRPr kumimoji="1" lang="ja-JP" altLang="en-US" sz="10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5A1DB7-A6AA-F54F-8C89-605577B48CE8}"/>
              </a:ext>
            </a:extLst>
          </p:cNvPr>
          <p:cNvSpPr txBox="1"/>
          <p:nvPr/>
        </p:nvSpPr>
        <p:spPr>
          <a:xfrm>
            <a:off x="2505075" y="2750477"/>
            <a:ext cx="3262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011</a:t>
            </a:r>
            <a:r>
              <a:rPr kumimoji="1" lang="ja-JP" altLang="en-US" sz="1200" dirty="0"/>
              <a:t>　　  　</a:t>
            </a:r>
            <a:r>
              <a:rPr kumimoji="1" lang="en-US" altLang="ja-JP" sz="1200" dirty="0"/>
              <a:t>281</a:t>
            </a:r>
            <a:r>
              <a:rPr kumimoji="1" lang="ja-JP" altLang="en-US" sz="1200" dirty="0"/>
              <a:t>　　　　</a:t>
            </a:r>
            <a:r>
              <a:rPr kumimoji="1" lang="en-US" altLang="ja-JP" sz="1200" dirty="0"/>
              <a:t>7236</a:t>
            </a:r>
            <a:r>
              <a:rPr kumimoji="1" lang="ja-JP" altLang="en-US" sz="1200" dirty="0"/>
              <a:t>　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3C39D6A2-9998-6205-12F7-918BA548071E}"/>
              </a:ext>
            </a:extLst>
          </p:cNvPr>
          <p:cNvSpPr/>
          <p:nvPr/>
        </p:nvSpPr>
        <p:spPr>
          <a:xfrm>
            <a:off x="2482215" y="3053436"/>
            <a:ext cx="748665" cy="23360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4737D1D-A965-68E7-AEE8-074DCDB30C5F}"/>
              </a:ext>
            </a:extLst>
          </p:cNvPr>
          <p:cNvSpPr txBox="1"/>
          <p:nvPr/>
        </p:nvSpPr>
        <p:spPr>
          <a:xfrm>
            <a:off x="2328445" y="16329"/>
            <a:ext cx="4485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記入例です。該当する内容</a:t>
            </a:r>
            <a:r>
              <a:rPr kumimoji="1" lang="ja-JP" altLang="en-US" sz="1200" b="1" i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に</a:t>
            </a:r>
            <a:r>
              <a:rPr kumimoji="1" lang="ja-JP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カスタマイズしてご利用下さい。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A29764B3-5DE0-2FD2-DD56-C140E0C578E4}"/>
              </a:ext>
            </a:extLst>
          </p:cNvPr>
          <p:cNvSpPr/>
          <p:nvPr/>
        </p:nvSpPr>
        <p:spPr>
          <a:xfrm>
            <a:off x="3003550" y="2330450"/>
            <a:ext cx="169862" cy="16986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39D08B2D-1A91-C48E-4DDB-4B7DCA5ABF7F}"/>
              </a:ext>
            </a:extLst>
          </p:cNvPr>
          <p:cNvSpPr/>
          <p:nvPr/>
        </p:nvSpPr>
        <p:spPr>
          <a:xfrm>
            <a:off x="2498725" y="5148381"/>
            <a:ext cx="169862" cy="16986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B19645-558E-2760-DE7A-C4487B9663D2}"/>
              </a:ext>
            </a:extLst>
          </p:cNvPr>
          <p:cNvSpPr txBox="1"/>
          <p:nvPr/>
        </p:nvSpPr>
        <p:spPr>
          <a:xfrm>
            <a:off x="3273846" y="2334108"/>
            <a:ext cx="2493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札幌市北区北</a:t>
            </a:r>
            <a:r>
              <a:rPr kumimoji="1" lang="en-US" altLang="ja-JP" sz="1000" dirty="0"/>
              <a:t>10</a:t>
            </a:r>
            <a:r>
              <a:rPr kumimoji="1" lang="ja-JP" altLang="en-US" sz="1000" dirty="0"/>
              <a:t>条西</a:t>
            </a:r>
            <a:r>
              <a:rPr kumimoji="1" lang="en-US" altLang="ja-JP" sz="1000" dirty="0"/>
              <a:t>3-9-2 THE PLACE SAPPORO 4</a:t>
            </a:r>
            <a:r>
              <a:rPr kumimoji="1" lang="ja-JP" altLang="en-US" sz="1000" dirty="0"/>
              <a:t>階</a:t>
            </a:r>
            <a:r>
              <a:rPr kumimoji="1" lang="en-US" altLang="ja-JP" sz="1000" dirty="0"/>
              <a:t> </a:t>
            </a:r>
            <a:r>
              <a:rPr kumimoji="1" lang="ja-JP" altLang="en-US" sz="1000" dirty="0"/>
              <a:t>　　　</a:t>
            </a:r>
          </a:p>
        </p:txBody>
      </p:sp>
    </p:spTree>
    <p:extLst>
      <p:ext uri="{BB962C8B-B14F-4D97-AF65-F5344CB8AC3E}">
        <p14:creationId xmlns:p14="http://schemas.microsoft.com/office/powerpoint/2010/main" val="131391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5DD43B3-99E3-4A4D-BA85-46197D47687A}"/>
              </a:ext>
            </a:extLst>
          </p:cNvPr>
          <p:cNvGrpSpPr/>
          <p:nvPr/>
        </p:nvGrpSpPr>
        <p:grpSpPr>
          <a:xfrm>
            <a:off x="0" y="58110"/>
            <a:ext cx="6858000" cy="9786152"/>
            <a:chOff x="0" y="77156"/>
            <a:chExt cx="6858000" cy="9786152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AACF35CA-FE09-46B5-A592-6765B7D75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77156"/>
              <a:ext cx="6858000" cy="2775164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E25419C5-1CDA-475B-9DD0-CACB11BF5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849313"/>
              <a:ext cx="6858000" cy="2450744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EBFE84BE-C7DB-4C4E-A4D9-8D2BDE956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5334145"/>
              <a:ext cx="6858000" cy="3282585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F996DE8F-CE6F-410C-BC52-6BD9EA94A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8713358"/>
              <a:ext cx="6858000" cy="1149950"/>
            </a:xfrm>
            <a:prstGeom prst="rect">
              <a:avLst/>
            </a:prstGeom>
          </p:spPr>
        </p:pic>
      </p:grp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13AF7AFB-AD92-4E8A-A573-7C5C17B6E333}"/>
              </a:ext>
            </a:extLst>
          </p:cNvPr>
          <p:cNvSpPr/>
          <p:nvPr/>
        </p:nvSpPr>
        <p:spPr>
          <a:xfrm>
            <a:off x="972879" y="964486"/>
            <a:ext cx="536944" cy="180501"/>
          </a:xfrm>
          <a:prstGeom prst="flowChartAlternateProcess">
            <a:avLst/>
          </a:prstGeom>
          <a:noFill/>
          <a:ln w="190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フローチャート: 代替処理 9">
            <a:extLst>
              <a:ext uri="{FF2B5EF4-FFF2-40B4-BE49-F238E27FC236}">
                <a16:creationId xmlns:a16="http://schemas.microsoft.com/office/drawing/2014/main" id="{97F8D64C-CF87-4F68-92D0-FB93B38F5E67}"/>
              </a:ext>
            </a:extLst>
          </p:cNvPr>
          <p:cNvSpPr/>
          <p:nvPr/>
        </p:nvSpPr>
        <p:spPr>
          <a:xfrm>
            <a:off x="6081823" y="918203"/>
            <a:ext cx="536944" cy="135097"/>
          </a:xfrm>
          <a:prstGeom prst="flowChartAlternateProcess">
            <a:avLst/>
          </a:prstGeom>
          <a:noFill/>
          <a:ln w="190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フローチャート: 代替処理 22">
            <a:extLst>
              <a:ext uri="{FF2B5EF4-FFF2-40B4-BE49-F238E27FC236}">
                <a16:creationId xmlns:a16="http://schemas.microsoft.com/office/drawing/2014/main" id="{686711FC-1166-4072-B5DF-1E9B377B2185}"/>
              </a:ext>
            </a:extLst>
          </p:cNvPr>
          <p:cNvSpPr/>
          <p:nvPr/>
        </p:nvSpPr>
        <p:spPr>
          <a:xfrm>
            <a:off x="5729177" y="1369722"/>
            <a:ext cx="294167" cy="135097"/>
          </a:xfrm>
          <a:prstGeom prst="flowChartAlternateProcess">
            <a:avLst/>
          </a:prstGeom>
          <a:noFill/>
          <a:ln w="190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フローチャート: 代替処理 23">
            <a:extLst>
              <a:ext uri="{FF2B5EF4-FFF2-40B4-BE49-F238E27FC236}">
                <a16:creationId xmlns:a16="http://schemas.microsoft.com/office/drawing/2014/main" id="{238B7B5F-A8E1-4E89-BE54-8167D967749C}"/>
              </a:ext>
            </a:extLst>
          </p:cNvPr>
          <p:cNvSpPr/>
          <p:nvPr/>
        </p:nvSpPr>
        <p:spPr>
          <a:xfrm>
            <a:off x="3510516" y="3452964"/>
            <a:ext cx="354419" cy="135097"/>
          </a:xfrm>
          <a:prstGeom prst="flowChartAlternateProcess">
            <a:avLst/>
          </a:prstGeom>
          <a:noFill/>
          <a:ln w="190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フローチャート: 代替処理 24">
            <a:extLst>
              <a:ext uri="{FF2B5EF4-FFF2-40B4-BE49-F238E27FC236}">
                <a16:creationId xmlns:a16="http://schemas.microsoft.com/office/drawing/2014/main" id="{D8043F70-C90E-4E30-A068-DB4507321E35}"/>
              </a:ext>
            </a:extLst>
          </p:cNvPr>
          <p:cNvSpPr/>
          <p:nvPr/>
        </p:nvSpPr>
        <p:spPr>
          <a:xfrm>
            <a:off x="4474239" y="3610682"/>
            <a:ext cx="430619" cy="135097"/>
          </a:xfrm>
          <a:prstGeom prst="flowChartAlternateProcess">
            <a:avLst/>
          </a:prstGeom>
          <a:noFill/>
          <a:ln w="190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DD79E901-888B-426A-A5D8-319A9AFF2949}"/>
              </a:ext>
            </a:extLst>
          </p:cNvPr>
          <p:cNvSpPr/>
          <p:nvPr/>
        </p:nvSpPr>
        <p:spPr>
          <a:xfrm>
            <a:off x="1609799" y="3250462"/>
            <a:ext cx="159488" cy="1541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8BB58E47-E36E-439C-8863-A8D49FABA3A1}"/>
              </a:ext>
            </a:extLst>
          </p:cNvPr>
          <p:cNvSpPr/>
          <p:nvPr/>
        </p:nvSpPr>
        <p:spPr>
          <a:xfrm>
            <a:off x="2825455" y="3248690"/>
            <a:ext cx="159488" cy="1541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7D87E22F-41D0-43F3-B8D9-C93F76A098C1}"/>
              </a:ext>
            </a:extLst>
          </p:cNvPr>
          <p:cNvSpPr/>
          <p:nvPr/>
        </p:nvSpPr>
        <p:spPr>
          <a:xfrm>
            <a:off x="5519478" y="3440118"/>
            <a:ext cx="97465" cy="9965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FBECFA91-32C4-4FFD-8FD6-246ADF6EE8E8}"/>
              </a:ext>
            </a:extLst>
          </p:cNvPr>
          <p:cNvSpPr/>
          <p:nvPr/>
        </p:nvSpPr>
        <p:spPr>
          <a:xfrm>
            <a:off x="5642196" y="3674475"/>
            <a:ext cx="97465" cy="9965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0" name="フローチャート: 代替処理 29">
            <a:extLst>
              <a:ext uri="{FF2B5EF4-FFF2-40B4-BE49-F238E27FC236}">
                <a16:creationId xmlns:a16="http://schemas.microsoft.com/office/drawing/2014/main" id="{83EE5F3F-8CD1-4277-AF73-B69D2C8C4EE3}"/>
              </a:ext>
            </a:extLst>
          </p:cNvPr>
          <p:cNvSpPr/>
          <p:nvPr/>
        </p:nvSpPr>
        <p:spPr>
          <a:xfrm rot="5400000">
            <a:off x="828999" y="5870975"/>
            <a:ext cx="266803" cy="135097"/>
          </a:xfrm>
          <a:prstGeom prst="flowChartAlternateProcess">
            <a:avLst/>
          </a:prstGeom>
          <a:noFill/>
          <a:ln w="190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1" name="フローチャート: 代替処理 30">
            <a:extLst>
              <a:ext uri="{FF2B5EF4-FFF2-40B4-BE49-F238E27FC236}">
                <a16:creationId xmlns:a16="http://schemas.microsoft.com/office/drawing/2014/main" id="{3EE7236C-E497-4B41-9A69-129B141551AF}"/>
              </a:ext>
            </a:extLst>
          </p:cNvPr>
          <p:cNvSpPr/>
          <p:nvPr/>
        </p:nvSpPr>
        <p:spPr>
          <a:xfrm rot="5400000">
            <a:off x="2800168" y="5571795"/>
            <a:ext cx="266803" cy="135097"/>
          </a:xfrm>
          <a:prstGeom prst="flowChartAlternateProcess">
            <a:avLst/>
          </a:prstGeom>
          <a:noFill/>
          <a:ln w="190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05BF72CF-E112-4BAE-8AEB-1A0617879785}"/>
              </a:ext>
            </a:extLst>
          </p:cNvPr>
          <p:cNvSpPr/>
          <p:nvPr/>
        </p:nvSpPr>
        <p:spPr>
          <a:xfrm>
            <a:off x="4842096" y="5853274"/>
            <a:ext cx="159488" cy="15417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04882BA-C772-4C19-9DCC-D30831E26845}"/>
              </a:ext>
            </a:extLst>
          </p:cNvPr>
          <p:cNvSpPr txBox="1"/>
          <p:nvPr/>
        </p:nvSpPr>
        <p:spPr>
          <a:xfrm>
            <a:off x="2971800" y="4494914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AFDE965-DDA3-4D46-BD38-83198C637487}"/>
              </a:ext>
            </a:extLst>
          </p:cNvPr>
          <p:cNvSpPr txBox="1"/>
          <p:nvPr/>
        </p:nvSpPr>
        <p:spPr>
          <a:xfrm>
            <a:off x="678501" y="6395485"/>
            <a:ext cx="1880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レ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B47E8B8-F6C2-4238-A02F-792357522A52}"/>
              </a:ext>
            </a:extLst>
          </p:cNvPr>
          <p:cNvSpPr txBox="1"/>
          <p:nvPr/>
        </p:nvSpPr>
        <p:spPr>
          <a:xfrm>
            <a:off x="1415795" y="6389420"/>
            <a:ext cx="2513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2024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 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10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   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12          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〇〇　〇〇　〇〇　　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DE70FE2-C1C7-4827-BAC5-4EA2AAB28532}"/>
              </a:ext>
            </a:extLst>
          </p:cNvPr>
          <p:cNvSpPr txBox="1"/>
          <p:nvPr/>
        </p:nvSpPr>
        <p:spPr>
          <a:xfrm>
            <a:off x="4639285" y="5522376"/>
            <a:ext cx="2016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右手人差し指脱臼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E6C245F-B486-4228-B4DA-4C8D8375D3A3}"/>
              </a:ext>
            </a:extLst>
          </p:cNvPr>
          <p:cNvSpPr txBox="1"/>
          <p:nvPr/>
        </p:nvSpPr>
        <p:spPr>
          <a:xfrm>
            <a:off x="894852" y="3817189"/>
            <a:ext cx="43682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＜記入例＞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NTT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グループ全道親善バスケットボール大会に出場し、相手選手と接触した際に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バランスを崩して転倒したときに、右手人差し指を床に着いた際に脱臼した。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9580EEA-499A-4E0C-82A7-6E0B5A1DA2AD}"/>
              </a:ext>
            </a:extLst>
          </p:cNvPr>
          <p:cNvSpPr txBox="1"/>
          <p:nvPr/>
        </p:nvSpPr>
        <p:spPr>
          <a:xfrm>
            <a:off x="1366381" y="2925885"/>
            <a:ext cx="38967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24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   　　</a:t>
            </a:r>
            <a:r>
              <a:rPr kumimoji="1" lang="en-US" altLang="ja-JP" sz="1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10</a:t>
            </a:r>
            <a:r>
              <a: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　　 </a:t>
            </a:r>
            <a:r>
              <a: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12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　〇〇　　　　〇〇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1193336-A887-4AF7-B409-6AF06CB1BCB9}"/>
              </a:ext>
            </a:extLst>
          </p:cNvPr>
          <p:cNvSpPr txBox="1"/>
          <p:nvPr/>
        </p:nvSpPr>
        <p:spPr>
          <a:xfrm>
            <a:off x="1020668" y="3229423"/>
            <a:ext cx="41787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北海　　　　　　　　夕張　　　　　　　若菜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番地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ACA085C-4A0F-4A32-82DE-3B48A8B69CA3}"/>
              </a:ext>
            </a:extLst>
          </p:cNvPr>
          <p:cNvSpPr txBox="1"/>
          <p:nvPr/>
        </p:nvSpPr>
        <p:spPr>
          <a:xfrm>
            <a:off x="749488" y="1257404"/>
            <a:ext cx="2477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Ｒ   ０  ０  </a:t>
            </a:r>
            <a:r>
              <a:rPr kumimoji="1" lang="ja-JP" altLang="en-US" sz="1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５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 </a:t>
            </a:r>
            <a:r>
              <a:rPr kumimoji="1" lang="ja-JP" altLang="en-US" sz="1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８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  ９  </a:t>
            </a:r>
            <a:r>
              <a:rPr kumimoji="1" lang="ja-JP" altLang="en-US" sz="1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５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 ４   ８ ０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35A112A-FB4D-4AD1-A935-7424EAC84173}"/>
              </a:ext>
            </a:extLst>
          </p:cNvPr>
          <p:cNvSpPr txBox="1"/>
          <p:nvPr/>
        </p:nvSpPr>
        <p:spPr>
          <a:xfrm>
            <a:off x="747616" y="2134313"/>
            <a:ext cx="2431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NTT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グループ全道親善バスケットボール大会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実行委員会事務局　掛　橋　　均　志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E07A01-ADC3-4D8D-815E-2809A542F146}"/>
              </a:ext>
            </a:extLst>
          </p:cNvPr>
          <p:cNvSpPr txBox="1"/>
          <p:nvPr/>
        </p:nvSpPr>
        <p:spPr>
          <a:xfrm>
            <a:off x="112294" y="16329"/>
            <a:ext cx="5432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記入例です。該当する内容</a:t>
            </a:r>
            <a:r>
              <a:rPr kumimoji="1" lang="ja-JP" altLang="en-US" sz="1200" b="1" i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に</a:t>
            </a:r>
            <a:r>
              <a:rPr kumimoji="1" lang="ja-JP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カスタマイズしてご利用下さい。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AF6342-137D-4460-08D9-810421857C65}"/>
              </a:ext>
            </a:extLst>
          </p:cNvPr>
          <p:cNvSpPr txBox="1"/>
          <p:nvPr/>
        </p:nvSpPr>
        <p:spPr>
          <a:xfrm>
            <a:off x="4356099" y="6257204"/>
            <a:ext cx="2312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〇〇〇〇整形外科医院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　　　　　　　</a:t>
            </a:r>
            <a:r>
              <a:rPr kumimoji="1" lang="en-US" altLang="ja-JP" sz="1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011       123       4567  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6E02051-CFF8-1948-FF78-F66E39810A72}"/>
              </a:ext>
            </a:extLst>
          </p:cNvPr>
          <p:cNvSpPr txBox="1"/>
          <p:nvPr/>
        </p:nvSpPr>
        <p:spPr>
          <a:xfrm>
            <a:off x="4356099" y="6063695"/>
            <a:ext cx="20166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〇〇〇〇セイケイゲカイイン</a:t>
            </a:r>
            <a:endParaRPr kumimoji="1" lang="ja-JP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0E9CD4F-9405-0309-0FA2-25934E9D34F6}"/>
              </a:ext>
            </a:extLst>
          </p:cNvPr>
          <p:cNvSpPr txBox="1"/>
          <p:nvPr/>
        </p:nvSpPr>
        <p:spPr>
          <a:xfrm>
            <a:off x="1244008" y="4666565"/>
            <a:ext cx="1238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〇〇　〇〇　　　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2E8D756-2C47-16E8-EFB3-9989A49D18C0}"/>
              </a:ext>
            </a:extLst>
          </p:cNvPr>
          <p:cNvSpPr txBox="1"/>
          <p:nvPr/>
        </p:nvSpPr>
        <p:spPr>
          <a:xfrm>
            <a:off x="1241351" y="4468092"/>
            <a:ext cx="12380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〇〇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〇〇　　　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CB9F5CE-63CD-1E43-16E0-47B1CDFDCECC}"/>
              </a:ext>
            </a:extLst>
          </p:cNvPr>
          <p:cNvSpPr txBox="1"/>
          <p:nvPr/>
        </p:nvSpPr>
        <p:spPr>
          <a:xfrm>
            <a:off x="3272217" y="4446938"/>
            <a:ext cx="12380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〇〇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〇〇　　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F62D8F2-3D1E-F023-71A2-E67831B18792}"/>
              </a:ext>
            </a:extLst>
          </p:cNvPr>
          <p:cNvSpPr txBox="1"/>
          <p:nvPr/>
        </p:nvSpPr>
        <p:spPr>
          <a:xfrm>
            <a:off x="2917463" y="4643046"/>
            <a:ext cx="37512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札幌市中央区〇条〇丁目〇番地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D2F355D-DADF-E721-EC44-C586FA5832E9}"/>
              </a:ext>
            </a:extLst>
          </p:cNvPr>
          <p:cNvSpPr txBox="1"/>
          <p:nvPr/>
        </p:nvSpPr>
        <p:spPr>
          <a:xfrm>
            <a:off x="2057773" y="4985895"/>
            <a:ext cx="17167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2024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ja-JP" altLang="en-US" sz="1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10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     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12        50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23D17C4-2EDD-0580-A3EA-7D784B965032}"/>
              </a:ext>
            </a:extLst>
          </p:cNvPr>
          <p:cNvSpPr txBox="1"/>
          <p:nvPr/>
        </p:nvSpPr>
        <p:spPr>
          <a:xfrm>
            <a:off x="700254" y="4976244"/>
            <a:ext cx="733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会社員</a:t>
            </a: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82DA6307-444E-5C82-3C9A-125D179A8162}"/>
              </a:ext>
            </a:extLst>
          </p:cNvPr>
          <p:cNvSpPr/>
          <p:nvPr/>
        </p:nvSpPr>
        <p:spPr>
          <a:xfrm>
            <a:off x="4260393" y="4953810"/>
            <a:ext cx="378892" cy="19039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2EB1B91-5684-6CDC-E9BD-46E5ACF8EF55}"/>
              </a:ext>
            </a:extLst>
          </p:cNvPr>
          <p:cNvSpPr txBox="1"/>
          <p:nvPr/>
        </p:nvSpPr>
        <p:spPr>
          <a:xfrm>
            <a:off x="5097282" y="4763377"/>
            <a:ext cx="15640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011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123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4567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21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69</TotalTime>
  <Words>229</Words>
  <Application>Microsoft Office PowerPoint</Application>
  <PresentationFormat>A4 210 x 297 mm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バスケットボール協会 北海道</dc:creator>
  <cp:lastModifiedBy>バスケットボール協会 北海道</cp:lastModifiedBy>
  <cp:revision>5</cp:revision>
  <dcterms:created xsi:type="dcterms:W3CDTF">2023-10-03T01:56:09Z</dcterms:created>
  <dcterms:modified xsi:type="dcterms:W3CDTF">2024-10-16T11:49:13Z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2009588910</vt:i4>
  </property>
  <property fmtid="{D5CDD505-2E9C-101B-9397-08002B2CF9AE}" pid="3" name="_NewReviewCycle">
    <vt:lpwstr/>
  </property>
  <property fmtid="{D5CDD505-2E9C-101B-9397-08002B2CF9AE}" pid="4" name="_EmailSubject">
    <vt:lpwstr>【情報】NTTバスケ大会結果情報をHPトにアップしました。</vt:lpwstr>
  </property>
  <property fmtid="{D5CDD505-2E9C-101B-9397-08002B2CF9AE}" pid="5" name="_AuthorEmail">
    <vt:lpwstr>kakehashih@nttdata-hokkaido.co.jp</vt:lpwstr>
  </property>
  <property fmtid="{D5CDD505-2E9C-101B-9397-08002B2CF9AE}" pid="6" name="_AuthorEmailDisplayName">
    <vt:lpwstr>掛橋 均志/KAKEHASHI, HITOSHI (hokkaido)</vt:lpwstr>
  </property>
</Properties>
</file>